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</p:embeddedFont>
    <p:embeddedFont>
      <p:font typeface="DM Sans Bold" pitchFamily="2" charset="0"/>
      <p:bold r:id="rId15"/>
    </p:embeddedFont>
    <p:embeddedFont>
      <p:font typeface="Libre Baskerville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F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06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Weather Forecasting Website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our cutting-edge weather forecasting website. Our team has worked tirelessly to develop a comprehensive solution that provides accurate, up-to-the-minute weather data and insights to help you plan your day with confidence.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431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407110"/>
            <a:ext cx="19334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Pulkit Bajaj</a:t>
            </a:r>
            <a:endParaRPr lang="en-US" sz="2200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114092-35A0-8CC8-AA94-A73A1CB89C23}"/>
              </a:ext>
            </a:extLst>
          </p:cNvPr>
          <p:cNvSpPr/>
          <p:nvPr/>
        </p:nvSpPr>
        <p:spPr>
          <a:xfrm>
            <a:off x="12756995" y="7716644"/>
            <a:ext cx="1884556" cy="43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DF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for your interest in our weather forecasting website. We are excited to provide you with a valuable and innovative solution that will help you plan your day and stay one step ahead of the weather.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2641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of Project and Team Members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weather forecasting website aims to revolutionize how people access and utilize weather information, making it easier to plan their daily activities and prepare for changing conditions.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Meet the Team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talented team comprises experts in meteorology, data analysis, web development, and user experience design, all working in harmony to deliver an exceptional product.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Shared Passion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are driven by a shared passion for providing accurate and accessible weather information to our users, ultimately enhancing their ability to make informed decisions.</a:t>
            </a:r>
            <a:endParaRPr lang="en-US" sz="1750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CC052A-A262-7E54-CBAA-408BE89094E5}"/>
              </a:ext>
            </a:extLst>
          </p:cNvPr>
          <p:cNvSpPr/>
          <p:nvPr/>
        </p:nvSpPr>
        <p:spPr>
          <a:xfrm>
            <a:off x="12745844" y="7716644"/>
            <a:ext cx="1884556" cy="43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DF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403" y="1166813"/>
            <a:ext cx="7945993" cy="1604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Statement, Technical Details, Project Highlights, Bonus Features, Conclusion, References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085403" y="3220522"/>
            <a:ext cx="385048" cy="38504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20658" y="3284696"/>
            <a:ext cx="114538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641544" y="3220522"/>
            <a:ext cx="213955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641544" y="3590568"/>
            <a:ext cx="3331369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Existing weather websites often provide complex, overwhelming data that is difficult for users to interpret. We aim to simplify the user experience and deliver tailored weather information.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0144006" y="3220522"/>
            <a:ext cx="385048" cy="38504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7353" y="3284696"/>
            <a:ext cx="15823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700147" y="3220522"/>
            <a:ext cx="213955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Details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700147" y="3590568"/>
            <a:ext cx="3331369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website leverages advanced weather modeling algorithms, real-time data sources, and responsive web design to provide a seamless user experience across devices.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85403" y="5323403"/>
            <a:ext cx="385048" cy="38504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98751" y="5387578"/>
            <a:ext cx="15823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641544" y="5323403"/>
            <a:ext cx="213955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Highlights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641544" y="5693450"/>
            <a:ext cx="3331369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include personalized weather alerts, interactive visualizations, and location-based forecasting to help users plan their daily activities with confidence.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10144006" y="5323403"/>
            <a:ext cx="385048" cy="38504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61402" y="5387578"/>
            <a:ext cx="150257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0700147" y="5323403"/>
            <a:ext cx="2139553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Bonus Features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0700147" y="5693450"/>
            <a:ext cx="3331369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Upcoming updates will include extended forecasting, air quality monitoring, and a mobile app for weather-on-the-go, providing users with even more valuable weather insights.</a:t>
            </a:r>
            <a:endParaRPr lang="en-US" sz="1300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12B7C36-A4B7-BDE8-9F02-4B8F90BF2DAD}"/>
              </a:ext>
            </a:extLst>
          </p:cNvPr>
          <p:cNvSpPr/>
          <p:nvPr/>
        </p:nvSpPr>
        <p:spPr>
          <a:xfrm>
            <a:off x="12745844" y="7716644"/>
            <a:ext cx="1884556" cy="43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DF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our comprehensive weather forecasting website, designed to provide you with accurate, up-to-date weather information to help you plan your day and prepare for changing conditions.</a:t>
            </a:r>
            <a:endParaRPr lang="en-US" sz="1750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4148F376-5340-D6B2-4202-ADAB02D81464}"/>
              </a:ext>
            </a:extLst>
          </p:cNvPr>
          <p:cNvSpPr/>
          <p:nvPr/>
        </p:nvSpPr>
        <p:spPr>
          <a:xfrm>
            <a:off x="12745844" y="7716644"/>
            <a:ext cx="1884556" cy="43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DF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965" y="720685"/>
            <a:ext cx="7722870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 and Solution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89978" y="2293858"/>
            <a:ext cx="22860" cy="5214938"/>
          </a:xfrm>
          <a:prstGeom prst="roundRect">
            <a:avLst>
              <a:gd name="adj" fmla="val 373013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706910" y="2739152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273046" y="2522220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33423" y="2598301"/>
            <a:ext cx="13585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7976" y="2496860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7976" y="2935962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Existing weather websites often present users with overwhelming, complex data that is difficult to interpret and use effectively.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6910" y="4436864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273046" y="4219932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7587" y="4296013"/>
            <a:ext cx="18764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7976" y="4194572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Solution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7976" y="4633674"/>
            <a:ext cx="6301859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weather forecasting website simplifies the user experience by providing tailored, easy-to-understand weather information and insights.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6910" y="6459379"/>
            <a:ext cx="710565" cy="22860"/>
          </a:xfrm>
          <a:prstGeom prst="roundRect">
            <a:avLst>
              <a:gd name="adj" fmla="val 373013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046" y="6242447"/>
            <a:ext cx="456724" cy="456724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07587" y="6318528"/>
            <a:ext cx="18764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7976" y="6217087"/>
            <a:ext cx="253781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Outcome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7976" y="6656189"/>
            <a:ext cx="6301859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now make informed decisions about their daily activities and prepare for changing weather conditions with confidence.</a:t>
            </a:r>
            <a:endParaRPr lang="en-US" sz="1550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C02106A-9FE0-49B5-A73D-B6FE62896E75}"/>
              </a:ext>
            </a:extLst>
          </p:cNvPr>
          <p:cNvSpPr/>
          <p:nvPr/>
        </p:nvSpPr>
        <p:spPr>
          <a:xfrm>
            <a:off x="12745844" y="7716644"/>
            <a:ext cx="1884556" cy="43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DF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Technologies Used (HTML, CSS, JavaScript)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93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use HTML to structure the content and layout of our weather forecasting website, ensuring a clean and accessible user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69356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4209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CSS is used to style the website, creating a visually appealing and responsive design that adapts to various devices and screen sizes.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 powers the interactive features of our website, including real-time weather data updates, personalized alerts, and dynamic visualizations.</a:t>
            </a:r>
            <a:endParaRPr lang="en-US" sz="175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E222B29-A09B-8E80-534D-EB6B481F9064}"/>
              </a:ext>
            </a:extLst>
          </p:cNvPr>
          <p:cNvSpPr/>
          <p:nvPr/>
        </p:nvSpPr>
        <p:spPr>
          <a:xfrm>
            <a:off x="12745844" y="7716644"/>
            <a:ext cx="1884556" cy="43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DF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30543"/>
            <a:ext cx="4817031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1421606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095857"/>
            <a:ext cx="338637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Location-based Forecasting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512457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website provides tailored weather information based on the user's location, allowing for more accurate and relevant predictions.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3810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Alerts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can set up custom weather alerts to stay informed about changes in temperature, precipitation, or severe weather conditions.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" y="5991939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666190"/>
            <a:ext cx="308883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Visualizations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7082790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website features dynamic charts, graphs, and maps to help users better understand and interpret weather data and trends.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062" y="691515"/>
            <a:ext cx="5169575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Innovation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062" y="1647825"/>
            <a:ext cx="1033820" cy="18530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4039" y="1854518"/>
            <a:ext cx="2856309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Algorithms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54039" y="2301597"/>
            <a:ext cx="6352699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weather forecasting website utilizes cutting-edge machine learning algorithms to analyze vast amounts of weather data and provide more accurate and reliable predictions.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062" y="3500914"/>
            <a:ext cx="1033820" cy="21839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4039" y="3707606"/>
            <a:ext cx="258472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Multi-source Data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54039" y="4154686"/>
            <a:ext cx="6352699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integrate data from various real-time sources, including government weather agencies, satellite imagery, and crowd-sourced information, to deliver a comprehensive and up-to-date weather overview.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062" y="5684877"/>
            <a:ext cx="1033820" cy="1853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4039" y="5891570"/>
            <a:ext cx="276070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Seamless Integration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54039" y="6338649"/>
            <a:ext cx="6352699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seamless integration of these advanced technologies and data sources allows our website to provide users with a truly innovative and sophisticated weather forecasting experience.</a:t>
            </a:r>
            <a:endParaRPr lang="en-US" sz="1600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70F0B9-F6AF-7B23-86EF-4EFFFE182DE4}"/>
              </a:ext>
            </a:extLst>
          </p:cNvPr>
          <p:cNvSpPr/>
          <p:nvPr/>
        </p:nvSpPr>
        <p:spPr>
          <a:xfrm>
            <a:off x="12756995" y="7716644"/>
            <a:ext cx="1884556" cy="43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DF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2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379" y="2491621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Empowering Users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9702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weather forecasting website empowers users to make informed decisions and better prepare for changing weather conditions.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243" y="249162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661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Innovative Approach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135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leveraging cutting-edge technologies and data sources, we deliver a unique and comprehensive weather forecasting solution.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07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995749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10739"/>
            <a:ext cx="35090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Ongoing Improvements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40115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are committed to continuously enhancing our website, adding new features and capabilities to better serve our users.</a:t>
            </a:r>
            <a:endParaRPr lang="en-US" sz="1750" dirty="0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DD26AC-D4B7-BDB5-F392-F0E389E49DB6}"/>
              </a:ext>
            </a:extLst>
          </p:cNvPr>
          <p:cNvSpPr/>
          <p:nvPr/>
        </p:nvSpPr>
        <p:spPr>
          <a:xfrm>
            <a:off x="12745844" y="7716644"/>
            <a:ext cx="1884556" cy="43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DF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727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Arial</vt:lpstr>
      <vt:lpstr>DM Sans Bold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Pulkit Bajaj</cp:lastModifiedBy>
  <cp:revision>2</cp:revision>
  <dcterms:created xsi:type="dcterms:W3CDTF">2024-11-03T07:29:26Z</dcterms:created>
  <dcterms:modified xsi:type="dcterms:W3CDTF">2024-11-03T07:45:06Z</dcterms:modified>
</cp:coreProperties>
</file>